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69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E2C18-E37E-4466-978F-17418613A8F6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1018-EA7E-4DD0-90BB-D00A54C64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501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E2C18-E37E-4466-978F-17418613A8F6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1018-EA7E-4DD0-90BB-D00A54C64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157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E2C18-E37E-4466-978F-17418613A8F6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1018-EA7E-4DD0-90BB-D00A54C64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246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E2C18-E37E-4466-978F-17418613A8F6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1018-EA7E-4DD0-90BB-D00A54C64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960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E2C18-E37E-4466-978F-17418613A8F6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1018-EA7E-4DD0-90BB-D00A54C64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97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E2C18-E37E-4466-978F-17418613A8F6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1018-EA7E-4DD0-90BB-D00A54C64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440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E2C18-E37E-4466-978F-17418613A8F6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1018-EA7E-4DD0-90BB-D00A54C64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206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E2C18-E37E-4466-978F-17418613A8F6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1018-EA7E-4DD0-90BB-D00A54C64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50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E2C18-E37E-4466-978F-17418613A8F6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1018-EA7E-4DD0-90BB-D00A54C64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362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E2C18-E37E-4466-978F-17418613A8F6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1018-EA7E-4DD0-90BB-D00A54C64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900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E2C18-E37E-4466-978F-17418613A8F6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1018-EA7E-4DD0-90BB-D00A54C64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768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E2C18-E37E-4466-978F-17418613A8F6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F1018-EA7E-4DD0-90BB-D00A54C64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8245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3A83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9262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3A85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3888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3A85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3589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3A86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2774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3A86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6497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3A86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3" y="0"/>
            <a:ext cx="4573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2143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3A87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08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3A87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75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3A87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2859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3A87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688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3A87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3" y="0"/>
            <a:ext cx="4573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8531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3A83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0088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3A87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6413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3A83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8894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3A84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3942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3A84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113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3A84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040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3A85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1007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3A85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2439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3A85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3" y="0"/>
            <a:ext cx="4573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99384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</cp:revision>
  <dcterms:created xsi:type="dcterms:W3CDTF">2017-05-25T20:14:33Z</dcterms:created>
  <dcterms:modified xsi:type="dcterms:W3CDTF">2017-05-25T20:14:40Z</dcterms:modified>
</cp:coreProperties>
</file>